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6" d="100"/>
          <a:sy n="96" d="100"/>
        </p:scale>
        <p:origin x="-390" y="6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121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026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32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092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95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596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127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59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162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507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49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526AD-0F81-4E90-8281-C2AB78D3C90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176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2" r="8087" b="9091"/>
          <a:stretch/>
        </p:blipFill>
        <p:spPr>
          <a:xfrm>
            <a:off x="12700" y="0"/>
            <a:ext cx="98806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65700" y="199465"/>
            <a:ext cx="494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53000" y="735534"/>
            <a:ext cx="4940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государственной социальной помощи на основании социального контракта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65700" y="5740604"/>
            <a:ext cx="4940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контракт – программа новых возможностей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400" y="201626"/>
            <a:ext cx="49403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малоимущие семьи, малоимущие одиноко проживающие граждане, которые по не зависящим от них причинам имеют среднедушевой доход ниже величины прожиточного минимума, установленного в Оренбургской области в расчете на душу населения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400" y="1910702"/>
            <a:ext cx="4953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Условия: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гражданства РФ и факта проживания на территории Оренбургской области не менее 24 месяцев;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в собственности членов семьи заявителя недвижимого имущества, сдача в аренду которого может приносить доход;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 один из членов семьи не зарегистрирован в качестве индивидуального предпринимателя;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члены семьи дали согласие на получении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госсоцпомощи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основании социального контракта.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400" y="4685182"/>
            <a:ext cx="4953000" cy="169277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ПОЛУЧИТЬ ДОПОЛНИТЕЛЬНУЮ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</a:t>
            </a:r>
          </a:p>
          <a:p>
            <a:pPr algn="just"/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подробную информацию об условиях и порядке получения государственной социальной помощи на условиях заключения социального контракта можно получить в комплексном центре социального обслуживания населения по адресу: г. Орск, ул. Чернышева, 18,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11 (часы приема: понедельник-четверг с 8.00 до 17.00, обеденный перерыв с 13.12 до 14.00; пятница с 8.00 до 16.00, обеденный перерыв с 13.12 до 14.00), телефон: 25-37-45.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158" y="2594728"/>
            <a:ext cx="3043383" cy="314587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991100" y="1948397"/>
            <a:ext cx="4940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индивидуальной предпринимательской деятельности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95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2" r="8087" b="9091"/>
          <a:stretch/>
        </p:blipFill>
        <p:spPr>
          <a:xfrm>
            <a:off x="12700" y="-55659"/>
            <a:ext cx="98806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67748" y="268357"/>
            <a:ext cx="448254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контракт -соглашение, заключенное между министерством социального развития Оренбургской области и малообеспеченным гражданином (семьей), в соответствии с которым министерство обязуется осуществлять денежную выплату, а гражданин выполнять мероприятия, предусмотренные  для него программой социальной адаптации по одному из мероприятий, указанному в ст. 3 Закона Оренбургской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от 16.04.2020 №2180/581-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VI-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 «О предоставлении отдельных видов государственной социальной помощи в Оренбургской области» , в том числе на ведение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предпринимательской деятельности 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7810"/>
              </p:ext>
            </p:extLst>
          </p:nvPr>
        </p:nvGraphicFramePr>
        <p:xfrm>
          <a:off x="254442" y="2332385"/>
          <a:ext cx="4698558" cy="4894541"/>
        </p:xfrm>
        <a:graphic>
          <a:graphicData uri="http://schemas.openxmlformats.org/drawingml/2006/table">
            <a:tbl>
              <a:tblPr/>
              <a:tblGrid>
                <a:gridCol w="4698558"/>
              </a:tblGrid>
              <a:tr h="4894541">
                <a:tc>
                  <a:txBody>
                    <a:bodyPr/>
                    <a:lstStyle/>
                    <a:p>
                      <a:pPr indent="-139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600" b="1" u="sng" dirty="0" smtClean="0">
                        <a:solidFill>
                          <a:srgbClr val="1F4E79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indent="-139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u="sng" dirty="0" smtClean="0">
                          <a:solidFill>
                            <a:srgbClr val="1F4E79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период действия  социального контракта гражданин имеет право на получение следующих выплат:</a:t>
                      </a:r>
                    </a:p>
                    <a:p>
                      <a:pPr marL="0" marR="0" indent="-1397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денежная выплата с целью осуществления им предпринимательской деятельности в соответствии с условиями социального контракта в раз мере до 250 000 руб., в том числе</a:t>
                      </a:r>
                      <a:r>
                        <a:rPr lang="ru-RU" sz="11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на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возмещение расходов, связанных с постановкой на учет в качестве индивидуального предпринимателя или налогоплательщика налога на профессиональный доход, в размере фактически понесенных расходов, но не более 5 процентов предоставленной</a:t>
                      </a:r>
                      <a:r>
                        <a:rPr lang="ru-RU" sz="11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выплаты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indent="-1397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оплата стоимости профессионального обучения или получения дополнительного профессионального образования по ведению предпринимательской деятельности в пределах 30 000 руб.</a:t>
                      </a:r>
                    </a:p>
                    <a:p>
                      <a:pPr indent="-139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u="sng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Максимальный срок действия </a:t>
                      </a:r>
                    </a:p>
                    <a:p>
                      <a:pPr indent="-139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u="sng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социального контракта – 12 месяцев</a:t>
                      </a:r>
                    </a:p>
                    <a:p>
                      <a:pPr indent="-139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714190"/>
              </p:ext>
            </p:extLst>
          </p:nvPr>
        </p:nvGraphicFramePr>
        <p:xfrm>
          <a:off x="5148470" y="99391"/>
          <a:ext cx="4617720" cy="6577013"/>
        </p:xfrm>
        <a:graphic>
          <a:graphicData uri="http://schemas.openxmlformats.org/drawingml/2006/table">
            <a:tbl>
              <a:tblPr/>
              <a:tblGrid>
                <a:gridCol w="4617720"/>
              </a:tblGrid>
              <a:tr h="63334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u="sng" dirty="0" smtClean="0"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«Осуществление индивидуальной предпринимательской деятельности»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u="sng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1)</a:t>
                      </a:r>
                      <a:r>
                        <a:rPr lang="ru-RU" sz="1100" b="1" u="sng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 целью заключения социального контракта гражданин берет на себя обязательства:  </a:t>
                      </a:r>
                      <a:endParaRPr lang="ru-RU" sz="1100" b="1" u="sng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разработать проект бизнес-плана;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предоставить в комплексный центр социального обслуживания населения по месту проживания (далее – КЦСОН) бизнес-план и документы, установленные постановлением Правительства Оренбургской области от 07.09.2020 № 753-пп;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u="sng" dirty="0" smtClean="0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2)  После заключения социального контракта гражданин берет на себя обязательства: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 smtClean="0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встать на учет в налоговом органе по субъекту Российской Федерации в качестве индивидуального предпринимателя или налогоплательщика налога на профессиональный доход;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 smtClean="0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- представить в орган социальной защиты населения документы, подтверждающие факт расходования средств, с целью постановки на учет в качестве индивидуального предпринимателя или налогоплательщика налога на профессиональный доход;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 smtClean="0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- приобрести в период действия социального контракта основные средства, материально-производственные запасы, принять имущественные обязательства, необходимые для осуществления индивидуальной предпринимательской деятельности, и представить в орган социальной защиты населения подтверждающие документы;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осуществлять индивидуальную предпринимательскую деятельность по выбранному направлению;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 smtClean="0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ежемесячно, в период действия социального контракта, не позднее 3 числа месяца, следующего за месяцем реализации плана мероприятий, предусмотренных программой социальной адаптации, представлять в КЦСОН отчет о ведении индивидуальной предпринимательской деятельности.</a:t>
                      </a:r>
                    </a:p>
                    <a:p>
                      <a:pPr indent="-139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30325">
            <a:off x="4042886" y="5142258"/>
            <a:ext cx="690854" cy="93559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21736">
            <a:off x="483688" y="5148604"/>
            <a:ext cx="766175" cy="978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23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</TotalTime>
  <Words>457</Words>
  <Application>Microsoft Office PowerPoint</Application>
  <PresentationFormat>Лист A4 (210x297 мм)</PresentationFormat>
  <Paragraphs>29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Piskovets</dc:creator>
  <cp:lastModifiedBy>47-1</cp:lastModifiedBy>
  <cp:revision>15</cp:revision>
  <cp:lastPrinted>2021-01-21T07:37:52Z</cp:lastPrinted>
  <dcterms:created xsi:type="dcterms:W3CDTF">2021-01-11T17:25:42Z</dcterms:created>
  <dcterms:modified xsi:type="dcterms:W3CDTF">2021-02-11T06:48:13Z</dcterms:modified>
</cp:coreProperties>
</file>