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3" d="100"/>
          <a:sy n="83" d="100"/>
        </p:scale>
        <p:origin x="-780" y="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0" y="0"/>
            <a:ext cx="98933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5700" y="199465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574060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456229"/>
            <a:ext cx="3043383" cy="32843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91100" y="1948397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работы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400" y="4685182"/>
            <a:ext cx="4953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подробную информацию об условиях и порядке получения государственной социальной помощи на условиях заключения социального контракта можно получить в комплексном центре социального обслуживания населения по адресу: г. Орск, ул. Чернышева, 18,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 (часы приема: понедельник-четверг с 8.00 до 17.00, обеденный перерыв с 13.12 до 14.00; пятница с 8.00 до 16.00, обеденный перерыв с 13.12 до 14.00), телефон: 25-37-45.</a:t>
            </a: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0" y="0"/>
            <a:ext cx="9893300" cy="6858000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10526"/>
              </p:ext>
            </p:extLst>
          </p:nvPr>
        </p:nvGraphicFramePr>
        <p:xfrm>
          <a:off x="314960" y="220133"/>
          <a:ext cx="9413241" cy="6522720"/>
        </p:xfrm>
        <a:graphic>
          <a:graphicData uri="http://schemas.openxmlformats.org/drawingml/2006/table">
            <a:tbl>
              <a:tblPr/>
              <a:tblGrid>
                <a:gridCol w="46295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83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024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Социальный контракт - 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разработанной для него программой социальной адаптации по одному из мероприятий, указанному в ст. 3 Закона Оренбургской области от 16.04.2020 №2180/581-</a:t>
                      </a:r>
                      <a:r>
                        <a:rPr lang="en-US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VI-</a:t>
                      </a: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ОЗ «О предоставлении отдельных видов государственной социальной помощи в Оренбургской области», в том числе на поиск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работы.</a:t>
                      </a:r>
                      <a:endParaRPr lang="ru-RU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100" b="1" u="sng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Поиск работы» </a:t>
                      </a:r>
                      <a:endParaRPr lang="ru-RU" sz="1100" b="1" u="sng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" b="1" u="sng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 </a:t>
                      </a: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целью заключения социального контракта гражданин берет на себя обязательства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зарегистрироваться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органах занятости населения в качестве безработного или ищущего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работу (для безработных совершеннолетних трудоспособных граждан или инвалидов, которым в индивидуальной программе реабилитации (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абилитации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рекомендовано трудоустройство);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предоставить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комплексный центр социального обслуживания населения по месту проживания (далее – КЦСОН) документы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установленные постановлением Правительства Оренбургской области от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07.09.2020                                                                     № 753-пп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 </a:t>
                      </a: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 заключения социального контракта гражданин берет на себя обязательства: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зарегистрироваться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информационно – аналитической системе «Работа в России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осуществлять поиск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работы;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орган социальной защиты населения документы, подтверждающие факт расходования средств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ежемесячно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период действия социального контракта,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позднее 3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числа месяца, следующего за месяцем реализации плана мероприятий, предусмотренных программой социальной адаптации, представлять в КЦСОН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отчет</a:t>
                      </a:r>
                      <a:r>
                        <a:rPr lang="ru-RU" sz="1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выполнении мероприятий, предусмотренных программой социальной адаптации, а также документы, подтверждающие факт выполнения Заявителем программы социальной адаптации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Может пройти дополнительное профессиональное обучение и стажировку.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период действия социального контракта гражданин имеет право на получение следующих выплат</a:t>
                      </a:r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ежемесячная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денежная выплата гражданину, с которым заключен социальный контракт, зарегистрированному в органах занятости населения в качестве безработного или ищущего работу, в размере -10515 руб. в месяц на срок, не превышающий 4 месяцев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течение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месяца с даты заключения социального контракта и 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течение  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месяцев с момента подтверждения факта трудоустройства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гражданина);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стоимости профессионального обучения, дополнительного профессионального образования в пределах 30 000 руб. при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органах занятости населения возможностей и оснований для прохождения профессионального обучения или получения дополнительного профессионального образования за счет средств органа занятости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населения;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ая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денежн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ая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выплат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гражданину, с которым заключен социальный контракт, на период обучения в размере 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5 258 руб., но не более 3 месяцев;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возмещение работодателю расходов на прохождение гражданином, с которым заключен социальный контракт, стажировки продолжительностью не более 3 месяцев, по результатам которой заключен трудовой договор, в размере фактически понесенных расходов, но не более минимального размера оплаты труда с учетом размера страховых взносов, подлежащих уплате в государственные внебюджетные фонды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200" b="1" u="sng" dirty="0" smtClean="0">
                        <a:solidFill>
                          <a:srgbClr val="1F4E7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u="sng" dirty="0" smtClean="0">
                        <a:solidFill>
                          <a:srgbClr val="1F4E7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Максимальный </a:t>
                      </a: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 действия 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социального контракта - 9 месяцев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29727">
            <a:off x="5093072" y="5825632"/>
            <a:ext cx="726029" cy="81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06591">
            <a:off x="8766254" y="5666948"/>
            <a:ext cx="719796" cy="91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499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47-1</cp:lastModifiedBy>
  <cp:revision>26</cp:revision>
  <cp:lastPrinted>2021-01-27T06:04:25Z</cp:lastPrinted>
  <dcterms:created xsi:type="dcterms:W3CDTF">2021-01-11T17:25:42Z</dcterms:created>
  <dcterms:modified xsi:type="dcterms:W3CDTF">2021-02-11T06:50:16Z</dcterms:modified>
</cp:coreProperties>
</file>